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Amatic SC"/>
      <p:regular r:id="rId28"/>
      <p:bold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Source Code Pr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AmaticSC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maticSC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6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8.xml"/><Relationship Id="rId35" Type="http://schemas.openxmlformats.org/officeDocument/2006/relationships/font" Target="fonts/SourceCodePro-bold.fntdata"/><Relationship Id="rId12" Type="http://schemas.openxmlformats.org/officeDocument/2006/relationships/slide" Target="slides/slide7.xml"/><Relationship Id="rId34" Type="http://schemas.openxmlformats.org/officeDocument/2006/relationships/font" Target="fonts/SourceCodePro-regular.fntdata"/><Relationship Id="rId15" Type="http://schemas.openxmlformats.org/officeDocument/2006/relationships/slide" Target="slides/slide10.xml"/><Relationship Id="rId37" Type="http://schemas.openxmlformats.org/officeDocument/2006/relationships/font" Target="fonts/SourceCodePro-boldItalic.fntdata"/><Relationship Id="rId14" Type="http://schemas.openxmlformats.org/officeDocument/2006/relationships/slide" Target="slides/slide9.xml"/><Relationship Id="rId36" Type="http://schemas.openxmlformats.org/officeDocument/2006/relationships/font" Target="fonts/SourceCodePr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2f43a7158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2f43a715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2f43a7158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02f43a7158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2f43a7158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02f43a7158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2f43a7158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02f43a7158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2f43a7158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02f43a7158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2f43a7158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2f43a7158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02f43a7158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02f43a7158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58f96d06b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058f96d06b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058f96d06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058f96d06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5f8d11eaf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5f8d11eaf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55e847423d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55e847423d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d59293a5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5d59293a5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5da1a1f27d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5da1a1f27d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fda245eee4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fda245eee4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f8d11eaf9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f8d11eaf9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fda245eee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fda245eee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2f43a715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2f43a715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2f43a715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02f43a715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02f43a715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02f43a715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da245eee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fda245eee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da245eee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da245eee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280100" y="40480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 35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Mythology </a:t>
            </a:r>
            <a:r>
              <a:rPr lang="en" sz="3600"/>
              <a:t>(n)</a:t>
            </a:r>
            <a:r>
              <a:rPr b="0" lang="en" sz="3600"/>
              <a:t>  </a:t>
            </a:r>
            <a:r>
              <a:rPr b="0" lang="en" sz="3600"/>
              <a:t>the study of myths, traditional stories about a particular country or person</a:t>
            </a:r>
            <a:endParaRPr b="0" sz="3600"/>
          </a:p>
        </p:txBody>
      </p:sp>
      <p:sp>
        <p:nvSpPr>
          <p:cNvPr id="128" name="Google Shape;128;p22"/>
          <p:cNvSpPr txBox="1"/>
          <p:nvPr/>
        </p:nvSpPr>
        <p:spPr>
          <a:xfrm>
            <a:off x="5816550" y="1668950"/>
            <a:ext cx="3204600" cy="228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</a:t>
            </a: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it</a:t>
            </a:r>
            <a:endParaRPr b="1" sz="18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Why might people study mythology? </a:t>
            </a:r>
            <a:endParaRPr sz="24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9" name="Google Shape;12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50" y="1540250"/>
            <a:ext cx="2080700" cy="129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962" y="3292626"/>
            <a:ext cx="2257074" cy="11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/>
          <p:nvPr/>
        </p:nvSpPr>
        <p:spPr>
          <a:xfrm>
            <a:off x="255675" y="2868025"/>
            <a:ext cx="2257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Greek Mythology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144900" y="4470725"/>
            <a:ext cx="2718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Japanese </a:t>
            </a: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Mythology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4063" y="2171725"/>
            <a:ext cx="2257076" cy="15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2644075" y="3743300"/>
            <a:ext cx="2388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Celtic Mythology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Pathology </a:t>
            </a:r>
            <a:r>
              <a:rPr lang="en" sz="3600"/>
              <a:t>(n)</a:t>
            </a:r>
            <a:r>
              <a:rPr b="0" lang="en" sz="3600"/>
              <a:t>  </a:t>
            </a:r>
            <a:r>
              <a:rPr b="0" lang="en" sz="3600"/>
              <a:t> the study of the causes and nature of diseases</a:t>
            </a:r>
            <a:endParaRPr b="0" sz="3600"/>
          </a:p>
        </p:txBody>
      </p:sp>
      <p:sp>
        <p:nvSpPr>
          <p:cNvPr id="141" name="Google Shape;141;p23"/>
          <p:cNvSpPr txBox="1"/>
          <p:nvPr/>
        </p:nvSpPr>
        <p:spPr>
          <a:xfrm>
            <a:off x="5393275" y="1668950"/>
            <a:ext cx="3627900" cy="2565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</a:t>
            </a: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it</a:t>
            </a:r>
            <a:endParaRPr b="1" sz="18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Why is it important for people to study pathology?</a:t>
            </a:r>
            <a:endParaRPr sz="24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2" name="Google Shape;14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9527"/>
            <a:ext cx="4358991" cy="228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Technology</a:t>
            </a:r>
            <a:r>
              <a:rPr lang="en" sz="3600"/>
              <a:t> (n)</a:t>
            </a:r>
            <a:r>
              <a:rPr b="0" lang="en" sz="3600"/>
              <a:t>   </a:t>
            </a:r>
            <a:r>
              <a:rPr b="0" lang="en" sz="3600"/>
              <a:t> the study and use of scientific knowledge to solve problems and control physical objects and forces</a:t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600"/>
          </a:p>
        </p:txBody>
      </p:sp>
      <p:sp>
        <p:nvSpPr>
          <p:cNvPr id="149" name="Google Shape;149;p24"/>
          <p:cNvSpPr txBox="1"/>
          <p:nvPr/>
        </p:nvSpPr>
        <p:spPr>
          <a:xfrm>
            <a:off x="5204400" y="1809625"/>
            <a:ext cx="3627900" cy="2565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</a:t>
            </a: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it</a:t>
            </a:r>
            <a:endParaRPr b="1" sz="18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Name things that you use </a:t>
            </a: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everyday</a:t>
            </a: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that are the result of technology</a:t>
            </a:r>
            <a:endParaRPr sz="24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0" name="Google Shape;15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6" y="1873199"/>
            <a:ext cx="4336794" cy="24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Biologist </a:t>
            </a:r>
            <a:r>
              <a:rPr lang="en" sz="3600"/>
              <a:t>(n)</a:t>
            </a:r>
            <a:r>
              <a:rPr b="0" lang="en" sz="3600"/>
              <a:t> </a:t>
            </a:r>
            <a:r>
              <a:rPr b="0" lang="en" sz="3600"/>
              <a:t>an expert in the scientific study of living organisms</a:t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600"/>
          </a:p>
        </p:txBody>
      </p:sp>
      <p:sp>
        <p:nvSpPr>
          <p:cNvPr id="157" name="Google Shape;157;p25"/>
          <p:cNvSpPr txBox="1"/>
          <p:nvPr/>
        </p:nvSpPr>
        <p:spPr>
          <a:xfrm>
            <a:off x="5204400" y="1809625"/>
            <a:ext cx="3627900" cy="2565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</a:t>
            </a: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it</a:t>
            </a:r>
            <a:endParaRPr b="1" sz="18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Why is it important for a biologist to study the behavior of a species?</a:t>
            </a:r>
            <a:endParaRPr sz="24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8" name="Google Shape;15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99" y="1893663"/>
            <a:ext cx="2205401" cy="189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7100" y="3667444"/>
            <a:ext cx="2205401" cy="126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6083" y="1469725"/>
            <a:ext cx="2449351" cy="160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Cardiologist </a:t>
            </a:r>
            <a:r>
              <a:rPr lang="en" sz="3600"/>
              <a:t>(n)</a:t>
            </a:r>
            <a:r>
              <a:rPr b="0" lang="en" sz="3600"/>
              <a:t> a medical expert who studies the heart</a:t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600"/>
          </a:p>
        </p:txBody>
      </p:sp>
      <p:sp>
        <p:nvSpPr>
          <p:cNvPr id="167" name="Google Shape;167;p26"/>
          <p:cNvSpPr txBox="1"/>
          <p:nvPr/>
        </p:nvSpPr>
        <p:spPr>
          <a:xfrm>
            <a:off x="5204400" y="1809625"/>
            <a:ext cx="3627900" cy="2565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</a:t>
            </a: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it</a:t>
            </a:r>
            <a:endParaRPr b="1" sz="18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is the difference between a cardiologist and a biologist?</a:t>
            </a:r>
            <a:endParaRPr sz="24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8" name="Google Shape;16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325" y="2022450"/>
            <a:ext cx="3739150" cy="214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Geologist</a:t>
            </a:r>
            <a:r>
              <a:rPr lang="en" sz="3600"/>
              <a:t>(n)</a:t>
            </a:r>
            <a:r>
              <a:rPr b="0" lang="en" sz="3600"/>
              <a:t> </a:t>
            </a:r>
            <a:r>
              <a:rPr b="0" lang="en" sz="3600"/>
              <a:t>an expert in the physical history of the Earth and how it changes</a:t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600"/>
          </a:p>
        </p:txBody>
      </p:sp>
      <p:sp>
        <p:nvSpPr>
          <p:cNvPr id="175" name="Google Shape;175;p27"/>
          <p:cNvSpPr txBox="1"/>
          <p:nvPr/>
        </p:nvSpPr>
        <p:spPr>
          <a:xfrm>
            <a:off x="5204400" y="1526825"/>
            <a:ext cx="3627900" cy="2565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</a:t>
            </a: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it</a:t>
            </a:r>
            <a:endParaRPr b="1" sz="18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would be the most interesting thing about being a geologist? </a:t>
            </a:r>
            <a:endParaRPr sz="24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6" name="Google Shape;17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25" y="1613973"/>
            <a:ext cx="2459976" cy="163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425" y="3402225"/>
            <a:ext cx="2592801" cy="145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Psychologist</a:t>
            </a:r>
            <a:r>
              <a:rPr lang="en" sz="3600"/>
              <a:t>(n)</a:t>
            </a:r>
            <a:r>
              <a:rPr b="0" lang="en" sz="3600"/>
              <a:t> an expert in the study of the mind</a:t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600"/>
          </a:p>
        </p:txBody>
      </p:sp>
      <p:sp>
        <p:nvSpPr>
          <p:cNvPr id="184" name="Google Shape;184;p28"/>
          <p:cNvSpPr txBox="1"/>
          <p:nvPr/>
        </p:nvSpPr>
        <p:spPr>
          <a:xfrm>
            <a:off x="5204400" y="1526825"/>
            <a:ext cx="3627900" cy="2565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</a:t>
            </a: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it</a:t>
            </a:r>
            <a:endParaRPr b="1" sz="18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kind of training might a psychologist need </a:t>
            </a: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before</a:t>
            </a: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working in a clinic</a:t>
            </a:r>
            <a:endParaRPr sz="24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5" name="Google Shape;18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975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Review: </a:t>
            </a:r>
            <a:r>
              <a:rPr lang="en" sz="5000"/>
              <a:t>bureaucrat(n)- </a:t>
            </a:r>
            <a:r>
              <a:rPr lang="en" sz="3000"/>
              <a:t>(n) a government official who insists that people follow rigid rules </a:t>
            </a:r>
            <a:endParaRPr sz="3000"/>
          </a:p>
        </p:txBody>
      </p:sp>
      <p:sp>
        <p:nvSpPr>
          <p:cNvPr id="192" name="Google Shape;192;p29"/>
          <p:cNvSpPr txBox="1"/>
          <p:nvPr/>
        </p:nvSpPr>
        <p:spPr>
          <a:xfrm>
            <a:off x="311700" y="4135275"/>
            <a:ext cx="4052100" cy="10746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In a bureaucratic system, which is characterized by strict rules and hierarchical structures, "red tape" represents the cumbersome administrative processes that can hinder quick decision-making and action.</a:t>
            </a:r>
            <a:endParaRPr b="1" sz="32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3" name="Google Shape;193;p29"/>
          <p:cNvSpPr txBox="1"/>
          <p:nvPr/>
        </p:nvSpPr>
        <p:spPr>
          <a:xfrm>
            <a:off x="6781725" y="1501850"/>
            <a:ext cx="2138700" cy="34533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latin typeface="Source Code Pro"/>
                <a:ea typeface="Source Code Pro"/>
                <a:cs typeface="Source Code Pro"/>
                <a:sym typeface="Source Code Pro"/>
              </a:rPr>
              <a:t>Talking Tidbit</a:t>
            </a:r>
            <a:endParaRPr b="1" sz="1700" u="sng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Source Code Pro"/>
                <a:ea typeface="Source Code Pro"/>
                <a:cs typeface="Source Code Pro"/>
                <a:sym typeface="Source Code Pro"/>
              </a:rPr>
              <a:t>Do you think it is an insult to be called a bureaucrat? Why or why not?</a:t>
            </a:r>
            <a:endParaRPr b="1" sz="17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4" name="Google Shape;19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575" y="1637100"/>
            <a:ext cx="1933575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2550" y="1637100"/>
            <a:ext cx="4326775" cy="2435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Review: </a:t>
            </a:r>
            <a:r>
              <a:rPr lang="en" sz="5000"/>
              <a:t>Publication (n) the printing and selling of books, newspapers, and magazines	</a:t>
            </a:r>
            <a:endParaRPr sz="5000"/>
          </a:p>
        </p:txBody>
      </p:sp>
      <p:sp>
        <p:nvSpPr>
          <p:cNvPr id="202" name="Google Shape;202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0"/>
          <p:cNvSpPr txBox="1"/>
          <p:nvPr/>
        </p:nvSpPr>
        <p:spPr>
          <a:xfrm>
            <a:off x="3342875" y="734775"/>
            <a:ext cx="1986300" cy="21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07700"/>
            <a:ext cx="4727275" cy="26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7100" y="1823700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 txBox="1"/>
          <p:nvPr/>
        </p:nvSpPr>
        <p:spPr>
          <a:xfrm>
            <a:off x="5142775" y="3619550"/>
            <a:ext cx="3814800" cy="14754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Tidbit</a:t>
            </a:r>
            <a:endParaRPr b="1" sz="18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are some different types of publications you encounter in your daily life?</a:t>
            </a: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b="1" sz="18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7" name="Google Shape;20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</a:t>
            </a:r>
            <a:endParaRPr/>
          </a:p>
        </p:txBody>
      </p:sp>
      <p:sp>
        <p:nvSpPr>
          <p:cNvPr id="213" name="Google Shape;21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</a:t>
            </a:r>
            <a:endParaRPr/>
          </a:p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304800" y="80750"/>
            <a:ext cx="3948300" cy="5709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3000"/>
              <a:buNone/>
            </a:pPr>
            <a:r>
              <a:rPr lang="en" sz="3000"/>
              <a:t>CHECK YOUR PRACTICE SPELLING TEST:</a:t>
            </a:r>
            <a:endParaRPr sz="3000"/>
          </a:p>
        </p:txBody>
      </p:sp>
      <p:sp>
        <p:nvSpPr>
          <p:cNvPr id="219" name="Google Shape;219;p32"/>
          <p:cNvSpPr txBox="1"/>
          <p:nvPr/>
        </p:nvSpPr>
        <p:spPr>
          <a:xfrm>
            <a:off x="409300" y="885925"/>
            <a:ext cx="3692400" cy="3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demise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cardiologist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technology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intermittent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transmit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anthropology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emission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20" name="Google Shape;22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" name="Google Shape;221;p32"/>
          <p:cNvSpPr txBox="1"/>
          <p:nvPr/>
        </p:nvSpPr>
        <p:spPr>
          <a:xfrm>
            <a:off x="4841925" y="89025"/>
            <a:ext cx="4060800" cy="3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8. pathology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9. mythology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10. geologist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11. psychologist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12. biologist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13. publication- review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14. beaurocrat- review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685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685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685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6858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/>
              <a:t>	</a:t>
            </a:r>
            <a:endParaRPr sz="2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4</a:t>
            </a:r>
            <a:endParaRPr/>
          </a:p>
        </p:txBody>
      </p:sp>
      <p:sp>
        <p:nvSpPr>
          <p:cNvPr id="227" name="Google Shape;22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/>
          <p:nvPr>
            <p:ph type="title"/>
          </p:nvPr>
        </p:nvSpPr>
        <p:spPr>
          <a:xfrm>
            <a:off x="304800" y="80750"/>
            <a:ext cx="7799400" cy="5709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1935"/>
              <a:buNone/>
            </a:pPr>
            <a:r>
              <a:rPr lang="en" sz="3100"/>
              <a:t>CHECK YOUR PRACTICE SPELLING &amp; Definition TEST:</a:t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3000"/>
              <a:buNone/>
            </a:pPr>
            <a:r>
              <a:t/>
            </a:r>
            <a:endParaRPr sz="3000"/>
          </a:p>
        </p:txBody>
      </p:sp>
      <p:sp>
        <p:nvSpPr>
          <p:cNvPr id="233" name="Google Shape;233;p34"/>
          <p:cNvSpPr txBox="1"/>
          <p:nvPr/>
        </p:nvSpPr>
        <p:spPr>
          <a:xfrm>
            <a:off x="409300" y="733525"/>
            <a:ext cx="3692400" cy="3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psychologist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geologist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pathology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mythology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transmit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intermittent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biologist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5" name="Google Shape;235;p34"/>
          <p:cNvSpPr txBox="1"/>
          <p:nvPr/>
        </p:nvSpPr>
        <p:spPr>
          <a:xfrm>
            <a:off x="4761100" y="859750"/>
            <a:ext cx="4060800" cy="3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8. cardiologist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9. demise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10. e</a:t>
            </a: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mission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11. anthropology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12. technology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13. </a:t>
            </a: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bureaucrat</a:t>
            </a: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 - review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14. publication-review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685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685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685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6858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/>
              <a:t>	</a:t>
            </a:r>
            <a:endParaRPr sz="2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Mis/Mit</a:t>
            </a:r>
            <a:endParaRPr/>
          </a:p>
        </p:txBody>
      </p:sp>
      <p:sp>
        <p:nvSpPr>
          <p:cNvPr id="70" name="Google Shape;70;p15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Latin Root: To send</a:t>
            </a:r>
            <a:endParaRPr/>
          </a:p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Demise (n)</a:t>
            </a:r>
            <a:r>
              <a:rPr b="0" lang="en" sz="3000">
                <a:solidFill>
                  <a:srgbClr val="000000"/>
                </a:solidFill>
              </a:rPr>
              <a:t>death or end-a permanent “sending away” or putting away</a:t>
            </a:r>
            <a:endParaRPr b="0" sz="3000"/>
          </a:p>
        </p:txBody>
      </p:sp>
      <p:sp>
        <p:nvSpPr>
          <p:cNvPr id="77" name="Google Shape;77;p16"/>
          <p:cNvSpPr txBox="1"/>
          <p:nvPr/>
        </p:nvSpPr>
        <p:spPr>
          <a:xfrm>
            <a:off x="5153600" y="1045875"/>
            <a:ext cx="3678600" cy="21696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Tidbit: </a:t>
            </a:r>
            <a:endParaRPr b="1" sz="24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do you think will happen if there was a demise in social media? </a:t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725" y="1663626"/>
            <a:ext cx="2527975" cy="181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Emission </a:t>
            </a:r>
            <a:r>
              <a:rPr lang="en" sz="3000"/>
              <a:t>(n)</a:t>
            </a:r>
            <a:r>
              <a:rPr b="0" lang="en" sz="3000">
                <a:solidFill>
                  <a:srgbClr val="000000"/>
                </a:solidFill>
              </a:rPr>
              <a:t> </a:t>
            </a:r>
            <a:r>
              <a:rPr b="0" lang="en" sz="3000">
                <a:solidFill>
                  <a:srgbClr val="000000"/>
                </a:solidFill>
              </a:rPr>
              <a:t>something</a:t>
            </a:r>
            <a:r>
              <a:rPr b="0" lang="en" sz="3000">
                <a:solidFill>
                  <a:srgbClr val="000000"/>
                </a:solidFill>
              </a:rPr>
              <a:t> sent out or given off</a:t>
            </a:r>
            <a:endParaRPr b="0" sz="3000"/>
          </a:p>
        </p:txBody>
      </p:sp>
      <p:sp>
        <p:nvSpPr>
          <p:cNvPr id="85" name="Google Shape;85;p17"/>
          <p:cNvSpPr txBox="1"/>
          <p:nvPr/>
        </p:nvSpPr>
        <p:spPr>
          <a:xfrm>
            <a:off x="5153600" y="1045875"/>
            <a:ext cx="3678600" cy="21696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Tidbit: </a:t>
            </a:r>
            <a:endParaRPr b="1" sz="24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types of </a:t>
            </a:r>
            <a:r>
              <a:rPr lang="en" sz="18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emissions</a:t>
            </a:r>
            <a:r>
              <a:rPr lang="en" sz="18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might come from an object or appliance in your home? </a:t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6" name="Google Shape;8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46750"/>
            <a:ext cx="2354025" cy="156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0997" y="2824650"/>
            <a:ext cx="2788624" cy="207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Intermittent</a:t>
            </a:r>
            <a:r>
              <a:rPr lang="en" sz="3000"/>
              <a:t>(adj)</a:t>
            </a:r>
            <a:r>
              <a:rPr b="0" lang="en" sz="3000">
                <a:solidFill>
                  <a:srgbClr val="000000"/>
                </a:solidFill>
              </a:rPr>
              <a:t> </a:t>
            </a:r>
            <a:r>
              <a:rPr b="0" lang="en" sz="3000">
                <a:solidFill>
                  <a:srgbClr val="000000"/>
                </a:solidFill>
              </a:rPr>
              <a:t>being sent, but stopping or pausing at intervals</a:t>
            </a:r>
            <a:endParaRPr b="0" sz="3000"/>
          </a:p>
        </p:txBody>
      </p:sp>
      <p:sp>
        <p:nvSpPr>
          <p:cNvPr id="94" name="Google Shape;94;p18"/>
          <p:cNvSpPr txBox="1"/>
          <p:nvPr/>
        </p:nvSpPr>
        <p:spPr>
          <a:xfrm>
            <a:off x="5153600" y="1045875"/>
            <a:ext cx="3678600" cy="21696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Tidbit: </a:t>
            </a:r>
            <a:endParaRPr b="1" sz="24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kinds of things happen in an intermittent way?</a:t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5" name="Google Shape;9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150" y="1105950"/>
            <a:ext cx="2712008" cy="21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7157" y="2861575"/>
            <a:ext cx="1801643" cy="1801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Transmit </a:t>
            </a:r>
            <a:r>
              <a:rPr lang="en" sz="3000"/>
              <a:t>(v)</a:t>
            </a:r>
            <a:r>
              <a:rPr b="0" lang="en" sz="3000">
                <a:solidFill>
                  <a:srgbClr val="000000"/>
                </a:solidFill>
              </a:rPr>
              <a:t> </a:t>
            </a:r>
            <a:r>
              <a:rPr b="0" lang="en" sz="3000">
                <a:solidFill>
                  <a:srgbClr val="000000"/>
                </a:solidFill>
              </a:rPr>
              <a:t>to send across or pass something along</a:t>
            </a:r>
            <a:endParaRPr b="0" sz="3000"/>
          </a:p>
        </p:txBody>
      </p:sp>
      <p:sp>
        <p:nvSpPr>
          <p:cNvPr id="103" name="Google Shape;103;p19"/>
          <p:cNvSpPr txBox="1"/>
          <p:nvPr/>
        </p:nvSpPr>
        <p:spPr>
          <a:xfrm>
            <a:off x="5153600" y="1045875"/>
            <a:ext cx="3678600" cy="21696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Tidbit: </a:t>
            </a:r>
            <a:endParaRPr b="1" sz="24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are some things you can transmit? </a:t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4" name="Google Shape;10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950" y="117817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5476" y="3303650"/>
            <a:ext cx="1481501" cy="136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4327" y="3303650"/>
            <a:ext cx="2984782" cy="16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ology/logist</a:t>
            </a:r>
            <a:endParaRPr/>
          </a:p>
        </p:txBody>
      </p:sp>
      <p:sp>
        <p:nvSpPr>
          <p:cNvPr id="113" name="Google Shape;113;p20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Greek Suffix: “The study of” or “one who studies”</a:t>
            </a:r>
            <a:endParaRPr/>
          </a:p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Anthropology</a:t>
            </a:r>
            <a:r>
              <a:rPr lang="en" sz="3600"/>
              <a:t>(n)</a:t>
            </a:r>
            <a:r>
              <a:rPr b="0" lang="en" sz="3600"/>
              <a:t>  the study of human beings, especially their fossil remains, characteristics, culture, customs, and beliefs</a:t>
            </a:r>
            <a:endParaRPr b="0" sz="3600"/>
          </a:p>
        </p:txBody>
      </p:sp>
      <p:sp>
        <p:nvSpPr>
          <p:cNvPr id="120" name="Google Shape;120;p21"/>
          <p:cNvSpPr txBox="1"/>
          <p:nvPr/>
        </p:nvSpPr>
        <p:spPr>
          <a:xfrm>
            <a:off x="5032325" y="2171725"/>
            <a:ext cx="3911100" cy="228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Talking Tidb</a:t>
            </a:r>
            <a:r>
              <a:rPr b="1" lang="en" sz="1800" u="sng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it</a:t>
            </a:r>
            <a:endParaRPr b="1" sz="1800" u="sng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part of anthropology do you think you’d like to study? Why?</a:t>
            </a:r>
            <a:endParaRPr sz="24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1" name="Google Shape;12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300" y="2253154"/>
            <a:ext cx="3171200" cy="211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