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Source Code Pro"/>
      <p:regular r:id="rId13"/>
      <p:bold r:id="rId14"/>
      <p:italic r:id="rId15"/>
      <p:boldItalic r:id="rId16"/>
    </p:embeddedFont>
    <p:embeddedFont>
      <p:font typeface="Oswald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SourceCodePr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ourceCodePro-italic.fntdata"/><Relationship Id="rId14" Type="http://schemas.openxmlformats.org/officeDocument/2006/relationships/font" Target="fonts/SourceCodePro-bold.fntdata"/><Relationship Id="rId17" Type="http://schemas.openxmlformats.org/officeDocument/2006/relationships/font" Target="fonts/Oswald-regular.fntdata"/><Relationship Id="rId16" Type="http://schemas.openxmlformats.org/officeDocument/2006/relationships/font" Target="fonts/SourceCodePr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Oswald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1981d5da9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1981d5da9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is a chance for students to continue practicing simplifying fractions using divisibility rules and knowledge of common factors.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1981d5da9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1981d5da9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1981d5da95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1981d5da95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Flexible strategies: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might notice the common factors of 3 or 9 or 27.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they divide by 3/3 first, they would get 9/27 and then could divide by 9 to get ⅓.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they divide by 9/9 first, they would get 3/9 and then could divide by 3/3 to get ⅓.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then notice that the highest common factor would have been 27 since we divided by 9 and 3.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good opportunity to review the divisibility rule of 9 - the digits add to a multiple of nine. 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1981d5da95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1981d5da9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Hopefully, students will connect to the previous example with multiple of 9. If they know their facts well, they might immediately see this as 12/8 . They could then divide by 4/4 to get 3/2.  They can leave it as 3/2 or see the mixed number 1 ½.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They could also approach this as an FGTO to start and turn into the mixed number 1 36/72.  They might notice that 36 is half of 72 or divide by 9/9 and then see 1 4/8 as 1 ½.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Extension question: How could we represent the simplified fraction as a decimal? 1.5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1981d5da95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1981d5da95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1981d5da9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1981d5da9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Flexible strategies: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Lots of ways to think about this!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might start by dividing by 2/2 or 3/3 or 4/4 or 12/12.  Notice how you have fewer steps if you find a larger common factor.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might also think of this as an FGTO first (1 12/24) which would allow them to quickly see 1 ½.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Extension question: How could we represent the simplified fraction as a decimal? 1.5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1981d5da95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1981d5da95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might notice that both are multiples of 3 using divisibility rules, and get to 16/18 then divide by 2 to get to 8/9.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might also notice that both are multiples of 6 if they know their 6s well, and then quickly divide to get 8/9.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might also halve to get 24/27 and then divide by 3/3 to get 8/9.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are great strategies!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1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dern-writer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Mental Math</a:t>
            </a:r>
            <a:endParaRPr/>
          </a:p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16: Simplify to lowest terms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Day 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156850" y="152475"/>
            <a:ext cx="9144000" cy="113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Simplify to lowest terms: </a:t>
            </a:r>
            <a:endParaRPr sz="4600"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2538" y="1767050"/>
            <a:ext cx="1532625" cy="24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156850" y="152475"/>
            <a:ext cx="9144000" cy="113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Simplify to lowest terms: </a:t>
            </a:r>
            <a:endParaRPr sz="4600"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7400" y="1861400"/>
            <a:ext cx="2097400" cy="2257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Day 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156850" y="152475"/>
            <a:ext cx="9144000" cy="113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Simplify to lowest terms: </a:t>
            </a:r>
            <a:endParaRPr sz="4600"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2475" y="1765300"/>
            <a:ext cx="2320350" cy="261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156850" y="152475"/>
            <a:ext cx="9144000" cy="113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Simplify to lowest terms: </a:t>
            </a:r>
            <a:endParaRPr sz="4600"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7300" y="1809500"/>
            <a:ext cx="1731006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0838F"/>
      </a:accent5>
      <a:accent6>
        <a:srgbClr val="F8E71C"/>
      </a:accent6>
      <a:hlink>
        <a:srgbClr val="00838F"/>
      </a:hlink>
      <a:folHlink>
        <a:srgbClr val="0083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